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7" r:id="rId2"/>
    <p:sldId id="267" r:id="rId3"/>
    <p:sldId id="268" r:id="rId4"/>
    <p:sldId id="269" r:id="rId5"/>
    <p:sldId id="270" r:id="rId6"/>
    <p:sldId id="271" r:id="rId7"/>
    <p:sldId id="27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900" y="66"/>
      </p:cViewPr>
      <p:guideLst>
        <p:guide orient="horz" pos="2160"/>
        <p:guide pos="290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A9D551-5FFE-46A9-FC37-8322829E7F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4BA728-26CC-5BE9-A355-D2148E025C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24909-B804-4EB7-9332-BC0FA2DDEC3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78E3E5-DFCE-F45F-1184-F5D44906F5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1AE20C-648F-D6E3-76CC-DF1456518B1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F4E97-2178-4FDD-AB54-FC3FEC05F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526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22DAD15-AF52-4BA5-94CD-A626354EA52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4098719"/>
            <a:ext cx="6858000" cy="15692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write Title of Paper:</a:t>
            </a:r>
            <a:br>
              <a:rPr lang="en-US" dirty="0"/>
            </a:br>
            <a:r>
              <a:rPr lang="en-US" dirty="0"/>
              <a:t>Paper Author:</a:t>
            </a:r>
            <a:br>
              <a:rPr lang="en-US" dirty="0"/>
            </a:br>
            <a:r>
              <a:rPr lang="en-US" dirty="0"/>
              <a:t>Paper ID: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B2E66-A8C8-48CB-9B04-3E73DA6FD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BF362-A292-49EB-A2BB-BC4E4A8D624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915160D-A7F0-45A0-92CA-F5B8D03EC263}"/>
              </a:ext>
            </a:extLst>
          </p:cNvPr>
          <p:cNvCxnSpPr>
            <a:cxnSpLocks/>
          </p:cNvCxnSpPr>
          <p:nvPr/>
        </p:nvCxnSpPr>
        <p:spPr>
          <a:xfrm>
            <a:off x="2491740" y="3998972"/>
            <a:ext cx="41529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513B25A8-240B-4E37-9EE0-F5876458E1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943" y="1140425"/>
            <a:ext cx="1512885" cy="1512885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11734794-12EA-3C53-6277-9B749795A861}"/>
              </a:ext>
            </a:extLst>
          </p:cNvPr>
          <p:cNvSpPr txBox="1">
            <a:spLocks/>
          </p:cNvSpPr>
          <p:nvPr userDrawn="1"/>
        </p:nvSpPr>
        <p:spPr>
          <a:xfrm>
            <a:off x="510024" y="3117563"/>
            <a:ext cx="8167608" cy="5856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750"/>
              </a:spcBef>
              <a:buFont typeface="Arial" panose="020B0604020202020204" pitchFamily="34" charset="0"/>
              <a:buNone/>
              <a:defRPr/>
            </a:pPr>
            <a:r>
              <a:rPr lang="en-US" sz="2400" dirty="0"/>
              <a:t>RESEARCH CHALLENGES AND RECENT TRENDS IN APPLIED AND HUMANITARIAN SCIENCEs</a:t>
            </a:r>
          </a:p>
        </p:txBody>
      </p:sp>
      <p:sp>
        <p:nvSpPr>
          <p:cNvPr id="12" name="Title 6">
            <a:extLst>
              <a:ext uri="{FF2B5EF4-FFF2-40B4-BE49-F238E27FC236}">
                <a16:creationId xmlns:a16="http://schemas.microsoft.com/office/drawing/2014/main" id="{F3D7203E-6A7A-495F-AF33-449FDC6EAFE9}"/>
              </a:ext>
            </a:extLst>
          </p:cNvPr>
          <p:cNvSpPr txBox="1">
            <a:spLocks/>
          </p:cNvSpPr>
          <p:nvPr userDrawn="1"/>
        </p:nvSpPr>
        <p:spPr>
          <a:xfrm>
            <a:off x="1143000" y="2753316"/>
            <a:ext cx="6858000" cy="5856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750"/>
              </a:spcBef>
              <a:buFont typeface="Arial" panose="020B0604020202020204" pitchFamily="34" charset="0"/>
              <a:buNone/>
              <a:defRPr/>
            </a:pPr>
            <a:r>
              <a:rPr lang="en-US" sz="2800" dirty="0"/>
              <a:t>The 3</a:t>
            </a:r>
            <a:r>
              <a:rPr lang="en-US" sz="2800" baseline="30000" dirty="0"/>
              <a:t>rd</a:t>
            </a:r>
            <a:r>
              <a:rPr lang="en-US" sz="2800" dirty="0"/>
              <a:t> international conference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0C6F0AE-8E47-A969-CD8B-3834B3A469F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828" y="1230620"/>
            <a:ext cx="1307425" cy="1263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879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B9A99-3422-4C81-AF70-92B3CA034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893" y="365126"/>
            <a:ext cx="6364868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53A69-AF91-4CC7-A0E8-DC5CB4ECB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587" y="1825625"/>
            <a:ext cx="869694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0A672-973E-4E16-A41F-FE7D1DAF1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BF362-A292-49EB-A2BB-BC4E4A8D624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76D67D-51DF-1AD5-E41C-A6062F144F94}"/>
              </a:ext>
            </a:extLst>
          </p:cNvPr>
          <p:cNvSpPr/>
          <p:nvPr userDrawn="1"/>
        </p:nvSpPr>
        <p:spPr>
          <a:xfrm>
            <a:off x="173587" y="0"/>
            <a:ext cx="1041438" cy="1690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12F904D-1E7B-2D35-F46A-4112A87D0E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49" y="365125"/>
            <a:ext cx="1161306" cy="113231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9B1D672-F97F-A484-694E-91F926D77AFC}"/>
              </a:ext>
            </a:extLst>
          </p:cNvPr>
          <p:cNvSpPr/>
          <p:nvPr userDrawn="1"/>
        </p:nvSpPr>
        <p:spPr>
          <a:xfrm>
            <a:off x="7840707" y="3755"/>
            <a:ext cx="1041438" cy="1690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3F4055-BB4E-DE77-F3C5-C0F6150E5C7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337" y="480414"/>
            <a:ext cx="920693" cy="889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269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48796-6DA1-40F0-B033-7F0F62CCC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3042306"/>
            <a:ext cx="7886700" cy="12037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53E61-F774-4781-A88C-FEB88CF09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69794-6EAB-4DF1-90D2-56C652D65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BF362-A292-49EB-A2BB-BC4E4A8D624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1A8927E-5CAB-4C1A-B401-EA85627D6D85}"/>
              </a:ext>
            </a:extLst>
          </p:cNvPr>
          <p:cNvCxnSpPr>
            <a:cxnSpLocks/>
          </p:cNvCxnSpPr>
          <p:nvPr/>
        </p:nvCxnSpPr>
        <p:spPr>
          <a:xfrm>
            <a:off x="623887" y="4418177"/>
            <a:ext cx="789146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32C9D0B-A085-4932-BDA2-D2FD850F4DDB}"/>
              </a:ext>
            </a:extLst>
          </p:cNvPr>
          <p:cNvSpPr/>
          <p:nvPr userDrawn="1"/>
        </p:nvSpPr>
        <p:spPr>
          <a:xfrm>
            <a:off x="173587" y="0"/>
            <a:ext cx="1041438" cy="1690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6CBED0A-EC7F-4C41-BFD7-08BC6B25A5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49" y="365125"/>
            <a:ext cx="1161306" cy="113231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59DD8AB-9421-1E14-A34A-F52AE7A6CD69}"/>
              </a:ext>
            </a:extLst>
          </p:cNvPr>
          <p:cNvSpPr/>
          <p:nvPr userDrawn="1"/>
        </p:nvSpPr>
        <p:spPr>
          <a:xfrm>
            <a:off x="7840707" y="3755"/>
            <a:ext cx="1041438" cy="1690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BFAD0C-BBAB-A50A-5100-3FF796E779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337" y="480414"/>
            <a:ext cx="920693" cy="889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697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CAB7B-3CC6-4C00-87BA-0EE271932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893" y="365126"/>
            <a:ext cx="6356322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20CBB-E1F6-475D-A5C4-83768D759C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587" y="1825625"/>
            <a:ext cx="4216814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23AF16-9984-42F4-AC8E-348CA9E9E0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825625"/>
            <a:ext cx="39433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F3B84-A2DB-47D6-AC18-0822BA7E5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BF362-A292-49EB-A2BB-BC4E4A8D624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8B37DB-2F43-4880-BE1D-128A94FE083B}"/>
              </a:ext>
            </a:extLst>
          </p:cNvPr>
          <p:cNvSpPr/>
          <p:nvPr userDrawn="1"/>
        </p:nvSpPr>
        <p:spPr>
          <a:xfrm>
            <a:off x="173587" y="0"/>
            <a:ext cx="1041438" cy="1690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A280423-2839-4476-9566-6AE3A3C01E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49" y="365125"/>
            <a:ext cx="1161306" cy="113231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63B8FF5-F1DA-8A42-5B93-5CBB0BC6DA0A}"/>
              </a:ext>
            </a:extLst>
          </p:cNvPr>
          <p:cNvSpPr/>
          <p:nvPr userDrawn="1"/>
        </p:nvSpPr>
        <p:spPr>
          <a:xfrm>
            <a:off x="7840707" y="3755"/>
            <a:ext cx="1041438" cy="1690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9EF02F-EFD8-AEF6-6045-93502A0448D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337" y="480414"/>
            <a:ext cx="920693" cy="889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1229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36171-2887-4166-BB46-ADB86EB73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893" y="365126"/>
            <a:ext cx="6381959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83464-29FC-46B5-822D-188BF34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1185" y="1817899"/>
            <a:ext cx="399930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9BA72-6E8B-41A0-A9D8-88FDA48153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1185" y="2641811"/>
            <a:ext cx="39993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585429-2E66-4231-8396-B9D408E311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313491" y="1817899"/>
            <a:ext cx="4201859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1EE13-7C68-4566-A262-4E18BF0B98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313491" y="2641811"/>
            <a:ext cx="4201859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BA7D8-28DB-4903-899B-48CB6774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BF362-A292-49EB-A2BB-BC4E4A8D624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327FBC5-C118-4D89-BF3F-AB609DF21163}"/>
              </a:ext>
            </a:extLst>
          </p:cNvPr>
          <p:cNvSpPr/>
          <p:nvPr userDrawn="1"/>
        </p:nvSpPr>
        <p:spPr>
          <a:xfrm>
            <a:off x="173587" y="0"/>
            <a:ext cx="1041438" cy="1690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3B643EF-6EE0-41E9-89F2-DD454E714D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49" y="365125"/>
            <a:ext cx="1161306" cy="113231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7B2302A-3A04-6385-668C-E517F5CEFE41}"/>
              </a:ext>
            </a:extLst>
          </p:cNvPr>
          <p:cNvSpPr/>
          <p:nvPr userDrawn="1"/>
        </p:nvSpPr>
        <p:spPr>
          <a:xfrm>
            <a:off x="7840707" y="3755"/>
            <a:ext cx="1041438" cy="1690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D263B5-A280-4E68-C55E-41B13AC306F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337" y="480414"/>
            <a:ext cx="920693" cy="889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0991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A6528-7301-4228-82ED-181396069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5338" y="365126"/>
            <a:ext cx="630878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03C85D-A01A-47CA-91BE-91165D1E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903F-27A4-41B0-8E4F-1B5E9D8FF9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B5825F-0862-472C-A010-03E640DEB969}"/>
              </a:ext>
            </a:extLst>
          </p:cNvPr>
          <p:cNvSpPr/>
          <p:nvPr userDrawn="1"/>
        </p:nvSpPr>
        <p:spPr>
          <a:xfrm>
            <a:off x="173587" y="0"/>
            <a:ext cx="1041438" cy="1690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6F57BD2-9F31-4300-900B-33A70B7B4F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49" y="365125"/>
            <a:ext cx="1161306" cy="113231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E5ED29D-8CEF-26F0-9A30-D9C0418CF7E6}"/>
              </a:ext>
            </a:extLst>
          </p:cNvPr>
          <p:cNvSpPr/>
          <p:nvPr userDrawn="1"/>
        </p:nvSpPr>
        <p:spPr>
          <a:xfrm>
            <a:off x="7840707" y="3755"/>
            <a:ext cx="1041438" cy="1690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1F053E-153F-3C65-983C-63E606034CC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337" y="480414"/>
            <a:ext cx="920693" cy="889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737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EBA38F-3F79-40E6-9CF5-8632F8FDC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BF362-A292-49EB-A2BB-BC4E4A8D624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C2BBFC9-E346-4A22-B98F-D798D3BEDC6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3762037"/>
            <a:ext cx="6858000" cy="1034424"/>
          </a:xfrm>
        </p:spPr>
        <p:txBody>
          <a:bodyPr anchor="b">
            <a:noAutofit/>
          </a:bodyPr>
          <a:lstStyle>
            <a:lvl1pPr algn="ctr">
              <a:defRPr sz="4500">
                <a:effectLst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9A9454-887F-4AB1-9D61-1E22F8E7E3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4881236"/>
            <a:ext cx="6858000" cy="70167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questions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5D7003-E439-F3BE-E0DB-2E2EE0FC52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249" y="1776123"/>
            <a:ext cx="1774495" cy="17744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AC0000-CAB1-DC51-B4FA-B4628A31D3F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744" y="1943500"/>
            <a:ext cx="1473039" cy="142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121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BDE3F8-9961-4EE6-B581-AFE5CC831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87F8B0-A6A2-4981-ABE4-AC7A233BB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971B4-DB58-4521-A1E1-1EF4AFBDB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BF362-A292-49EB-A2BB-BC4E4A8D6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4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7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E4E2A957-3354-4839-8471-3CE670C4E0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588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1382F-5784-4676-A8A8-16EAADF87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B8BA7-D35F-4F7E-A18D-7362FD7E3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82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9AB8A-B5CF-4A5C-B3B2-B6B695BBF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4D1BB2-5C11-4CAF-B52A-2FC3355F2A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48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EAB85-8858-40D2-8229-48D66CECA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74DD6-1794-4C98-9D39-79E6B78576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8EFFE6-C1D4-47D0-B284-87C05BF2111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48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C0C06-707C-42F7-AA01-140C95E79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B37DB2-4567-4F55-84E5-E007B2AB97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30455A-1F1B-4B12-B17E-B3C02F4C000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520325-1E2B-4CFE-94F2-DD352BE797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94ECF9-8237-4A51-9882-22E6774E999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73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F843A-6BD8-4E24-B5C0-68CF12313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0285" y="365126"/>
            <a:ext cx="6121219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948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87B36-E86F-4B84-B65B-AB539787F4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42EBE-BA48-4564-8435-AB98A7D651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617886"/>
      </p:ext>
    </p:extLst>
  </p:cSld>
  <p:clrMapOvr>
    <a:masterClrMapping/>
  </p:clrMapOvr>
</p:sld>
</file>

<file path=ppt/theme/theme1.xml><?xml version="1.0" encoding="utf-8"?>
<a:theme xmlns:a="http://schemas.openxmlformats.org/drawingml/2006/main" name="KUST Theme">
  <a:themeElements>
    <a:clrScheme name="Custom 5">
      <a:dk1>
        <a:srgbClr val="1A335E"/>
      </a:dk1>
      <a:lt1>
        <a:sysClr val="window" lastClr="FFFFFF"/>
      </a:lt1>
      <a:dk2>
        <a:srgbClr val="1A335E"/>
      </a:dk2>
      <a:lt2>
        <a:srgbClr val="E7E6E6"/>
      </a:lt2>
      <a:accent1>
        <a:srgbClr val="222A35"/>
      </a:accent1>
      <a:accent2>
        <a:srgbClr val="1F3864"/>
      </a:accent2>
      <a:accent3>
        <a:srgbClr val="2F5496"/>
      </a:accent3>
      <a:accent4>
        <a:srgbClr val="8EAADB"/>
      </a:accent4>
      <a:accent5>
        <a:srgbClr val="B4C6E7"/>
      </a:accent5>
      <a:accent6>
        <a:srgbClr val="D9E2F3"/>
      </a:accent6>
      <a:hlink>
        <a:srgbClr val="4472C4"/>
      </a:hlink>
      <a:folHlink>
        <a:srgbClr val="7030A0"/>
      </a:folHlink>
    </a:clrScheme>
    <a:fontScheme name="KUST Fonts">
      <a:majorFont>
        <a:latin typeface="Bebas Neue"/>
        <a:ea typeface=""/>
        <a:cs typeface="Bahij Janna"/>
      </a:majorFont>
      <a:minorFont>
        <a:latin typeface="Montserrat Medium"/>
        <a:ea typeface=""/>
        <a:cs typeface="Bahij Jan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b">
        <a:noAutofit/>
      </a:bodyPr>
      <a:lstStyle>
        <a:defPPr algn="l">
          <a:defRPr sz="32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KUST Theme" id="{5D4AC725-8587-431D-8759-725ED6357074}" vid="{0B4C17B8-10C6-45B4-A411-E23A2838F24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KUST Theme</Template>
  <TotalTime>150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Bebas Neue</vt:lpstr>
      <vt:lpstr>Calibri</vt:lpstr>
      <vt:lpstr>Montserrat Medium</vt:lpstr>
      <vt:lpstr>KUST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Komar university</dc:title>
  <dc:creator>Sanya</dc:creator>
  <cp:lastModifiedBy>Rawia T. Salih</cp:lastModifiedBy>
  <cp:revision>18</cp:revision>
  <dcterms:created xsi:type="dcterms:W3CDTF">2022-01-25T10:20:32Z</dcterms:created>
  <dcterms:modified xsi:type="dcterms:W3CDTF">2023-03-13T13:12:20Z</dcterms:modified>
</cp:coreProperties>
</file>